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1" r:id="rId4"/>
    <p:sldId id="258" r:id="rId5"/>
    <p:sldId id="262" r:id="rId6"/>
    <p:sldId id="259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4C650092-FA9F-4EC2-A1AE-4925822AED48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2E4661C-16D7-4376-A527-2949093EEC76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0092-FA9F-4EC2-A1AE-4925822AED48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4661C-16D7-4376-A527-2949093EEC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0092-FA9F-4EC2-A1AE-4925822AED48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4661C-16D7-4376-A527-2949093EEC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0092-FA9F-4EC2-A1AE-4925822AED48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4661C-16D7-4376-A527-2949093EEC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0092-FA9F-4EC2-A1AE-4925822AED48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4661C-16D7-4376-A527-2949093EEC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0092-FA9F-4EC2-A1AE-4925822AED48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4661C-16D7-4376-A527-2949093EEC7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0092-FA9F-4EC2-A1AE-4925822AED48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4661C-16D7-4376-A527-2949093EEC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0092-FA9F-4EC2-A1AE-4925822AED48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4661C-16D7-4376-A527-2949093EEC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0092-FA9F-4EC2-A1AE-4925822AED48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4661C-16D7-4376-A527-2949093EEC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0092-FA9F-4EC2-A1AE-4925822AED48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4661C-16D7-4376-A527-2949093EEC76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0092-FA9F-4EC2-A1AE-4925822AED48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4661C-16D7-4376-A527-2949093EEC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4C650092-FA9F-4EC2-A1AE-4925822AED48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02E4661C-16D7-4376-A527-2949093EEC7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O! The Joy!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20 O! The Joy! [Instrumental]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89275" y="13446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90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70"/>
    </mc:Choice>
    <mc:Fallback xmlns="">
      <p:transition spd="slow" advTm="44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4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066800"/>
            <a:ext cx="6777317" cy="4765829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en-US" sz="4400" b="1" dirty="0" smtClean="0"/>
              <a:t>O!  The joy-------, </a:t>
            </a:r>
          </a:p>
          <a:p>
            <a:pPr marL="68580" indent="0" algn="ctr">
              <a:buNone/>
            </a:pPr>
            <a:r>
              <a:rPr lang="en-US" sz="4400" b="1" dirty="0" smtClean="0"/>
              <a:t>the regal majesty.</a:t>
            </a:r>
          </a:p>
          <a:p>
            <a:pPr marL="68580" indent="0" algn="ctr">
              <a:buNone/>
            </a:pPr>
            <a:r>
              <a:rPr lang="en-US" sz="4400" b="1" dirty="0" smtClean="0"/>
              <a:t>O! The joy--------, of the sea.</a:t>
            </a:r>
          </a:p>
          <a:p>
            <a:pPr marL="68580" indent="0" algn="ctr">
              <a:buNone/>
            </a:pPr>
            <a:r>
              <a:rPr lang="en-US" sz="4400" b="1" dirty="0" smtClean="0"/>
              <a:t>O! The dreams------, </a:t>
            </a:r>
          </a:p>
          <a:p>
            <a:pPr marL="68580" indent="0" algn="ctr">
              <a:buNone/>
            </a:pPr>
            <a:r>
              <a:rPr lang="en-US" sz="4400" b="1" dirty="0" smtClean="0"/>
              <a:t>of great discovery.</a:t>
            </a:r>
          </a:p>
        </p:txBody>
      </p:sp>
    </p:spTree>
    <p:extLst>
      <p:ext uri="{BB962C8B-B14F-4D97-AF65-F5344CB8AC3E}">
        <p14:creationId xmlns:p14="http://schemas.microsoft.com/office/powerpoint/2010/main" val="68512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738"/>
    </mc:Choice>
    <mc:Fallback xmlns="">
      <p:transition spd="slow" advTm="16738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914400"/>
            <a:ext cx="6777317" cy="4918229"/>
          </a:xfrm>
        </p:spPr>
        <p:txBody>
          <a:bodyPr/>
          <a:lstStyle/>
          <a:p>
            <a:pPr marL="68580" indent="0" algn="ctr">
              <a:buNone/>
            </a:pPr>
            <a:endParaRPr lang="en-US" sz="4000" b="1" dirty="0" smtClean="0"/>
          </a:p>
          <a:p>
            <a:pPr marL="68580" indent="0" algn="ctr">
              <a:buNone/>
            </a:pPr>
            <a:r>
              <a:rPr lang="en-US" sz="4000" b="1" dirty="0" smtClean="0"/>
              <a:t>O</a:t>
            </a:r>
            <a:r>
              <a:rPr lang="en-US" sz="4000" b="1" dirty="0"/>
              <a:t>! the joy--- of a land--- </a:t>
            </a:r>
          </a:p>
          <a:p>
            <a:pPr marL="68580" indent="0" algn="ctr">
              <a:buNone/>
            </a:pPr>
            <a:r>
              <a:rPr lang="en-US" sz="4000" b="1" dirty="0"/>
              <a:t>that is free-</a:t>
            </a:r>
            <a:r>
              <a:rPr lang="en-US" sz="4000" b="1" dirty="0" smtClean="0"/>
              <a:t>-----. </a:t>
            </a:r>
            <a:endParaRPr lang="en-US" sz="4000" b="1" dirty="0"/>
          </a:p>
          <a:p>
            <a:pPr marL="68580" indent="0" algn="ctr">
              <a:buNone/>
            </a:pPr>
            <a:r>
              <a:rPr lang="en-US" sz="4000" b="1" dirty="0"/>
              <a:t>O! the joy--- of a land--- </a:t>
            </a:r>
          </a:p>
          <a:p>
            <a:pPr marL="68580" indent="0" algn="ctr">
              <a:buNone/>
            </a:pPr>
            <a:r>
              <a:rPr lang="en-US" sz="4000" b="1" dirty="0"/>
              <a:t>that is free------.</a:t>
            </a:r>
          </a:p>
          <a:p>
            <a:pPr marL="68580" indent="0">
              <a:buNone/>
            </a:pPr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 flipH="1">
            <a:off x="6827519" y="2362200"/>
            <a:ext cx="487681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6629400" y="3886200"/>
            <a:ext cx="5334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906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04"/>
    </mc:Choice>
    <mc:Fallback xmlns="">
      <p:transition spd="slow" advTm="11304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914400"/>
            <a:ext cx="6777317" cy="4918229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en-US" sz="4400" b="1" dirty="0" smtClean="0"/>
              <a:t>O! the dreams------- </a:t>
            </a:r>
          </a:p>
          <a:p>
            <a:pPr marL="68580" indent="0" algn="ctr">
              <a:buNone/>
            </a:pPr>
            <a:r>
              <a:rPr lang="en-US" sz="4400" b="1" dirty="0" smtClean="0"/>
              <a:t>become reality-----.</a:t>
            </a:r>
          </a:p>
          <a:p>
            <a:pPr marL="68580" indent="0" algn="ctr">
              <a:buNone/>
            </a:pPr>
            <a:r>
              <a:rPr lang="en-US" sz="4400" b="1" dirty="0" smtClean="0"/>
              <a:t>When the </a:t>
            </a:r>
            <a:r>
              <a:rPr lang="en-US" sz="4400" b="1" dirty="0" err="1" smtClean="0"/>
              <a:t>ri</a:t>
            </a:r>
            <a:r>
              <a:rPr lang="en-US" sz="4400" b="1" dirty="0" smtClean="0"/>
              <a:t>—</a:t>
            </a:r>
            <a:r>
              <a:rPr lang="en-US" sz="4400" b="1" dirty="0" err="1" smtClean="0"/>
              <a:t>ver</a:t>
            </a:r>
            <a:r>
              <a:rPr lang="en-US" sz="4400" b="1" dirty="0" smtClean="0"/>
              <a:t> meets the sea-----.</a:t>
            </a:r>
          </a:p>
          <a:p>
            <a:pPr marL="68580" indent="0" algn="ctr">
              <a:buNone/>
            </a:pPr>
            <a:r>
              <a:rPr lang="en-US" sz="4400" b="1" dirty="0" smtClean="0"/>
              <a:t>And the stream----- </a:t>
            </a:r>
          </a:p>
          <a:p>
            <a:pPr marL="68580" indent="0" algn="ctr">
              <a:buNone/>
            </a:pPr>
            <a:r>
              <a:rPr lang="en-US" sz="4400" b="1" dirty="0" smtClean="0"/>
              <a:t>of new discovery------.</a:t>
            </a:r>
          </a:p>
        </p:txBody>
      </p:sp>
    </p:spTree>
    <p:extLst>
      <p:ext uri="{BB962C8B-B14F-4D97-AF65-F5344CB8AC3E}">
        <p14:creationId xmlns:p14="http://schemas.microsoft.com/office/powerpoint/2010/main" val="3704051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703"/>
    </mc:Choice>
    <mc:Fallback xmlns="">
      <p:transition spd="slow" advTm="19703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914400"/>
            <a:ext cx="6777317" cy="4918229"/>
          </a:xfrm>
        </p:spPr>
        <p:txBody>
          <a:bodyPr/>
          <a:lstStyle/>
          <a:p>
            <a:pPr marL="68580" indent="0" algn="ctr">
              <a:buNone/>
            </a:pPr>
            <a:endParaRPr lang="en-US" sz="4400" b="1" dirty="0" smtClean="0"/>
          </a:p>
          <a:p>
            <a:pPr marL="68580" indent="0" algn="ctr">
              <a:buNone/>
            </a:pPr>
            <a:r>
              <a:rPr lang="en-US" sz="4400" b="1" dirty="0" smtClean="0"/>
              <a:t>Brings </a:t>
            </a:r>
            <a:r>
              <a:rPr lang="en-US" sz="4400" b="1" dirty="0"/>
              <a:t>joy--- to a land-</a:t>
            </a:r>
            <a:r>
              <a:rPr lang="en-US" sz="4400" b="1" dirty="0" smtClean="0"/>
              <a:t>-</a:t>
            </a:r>
            <a:endParaRPr lang="en-US" sz="4400" b="1" dirty="0"/>
          </a:p>
          <a:p>
            <a:pPr marL="68580" indent="0" algn="ctr">
              <a:buNone/>
            </a:pPr>
            <a:r>
              <a:rPr lang="en-US" sz="4400" b="1" dirty="0"/>
              <a:t>that is free-----.</a:t>
            </a:r>
          </a:p>
          <a:p>
            <a:pPr marL="68580" indent="0" algn="ctr">
              <a:buNone/>
            </a:pPr>
            <a:r>
              <a:rPr lang="en-US" sz="4400" b="1" dirty="0"/>
              <a:t>Brings joy--- to a land-</a:t>
            </a:r>
            <a:r>
              <a:rPr lang="en-US" sz="4400" b="1" dirty="0" smtClean="0"/>
              <a:t>-</a:t>
            </a:r>
            <a:endParaRPr lang="en-US" sz="4400" b="1" dirty="0"/>
          </a:p>
          <a:p>
            <a:pPr marL="68580" indent="0" algn="ctr">
              <a:buNone/>
            </a:pPr>
            <a:r>
              <a:rPr lang="en-US" sz="4400" b="1" dirty="0"/>
              <a:t>that is free-----.</a:t>
            </a:r>
          </a:p>
          <a:p>
            <a:pPr marL="68580" indent="0">
              <a:buNone/>
            </a:pPr>
            <a:endParaRPr lang="en-US" dirty="0"/>
          </a:p>
        </p:txBody>
      </p:sp>
      <p:sp>
        <p:nvSpPr>
          <p:cNvPr id="2" name="Down Arrow 1"/>
          <p:cNvSpPr/>
          <p:nvPr/>
        </p:nvSpPr>
        <p:spPr>
          <a:xfrm>
            <a:off x="6858000" y="2590800"/>
            <a:ext cx="5334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3"/>
          <p:cNvSpPr/>
          <p:nvPr/>
        </p:nvSpPr>
        <p:spPr>
          <a:xfrm rot="10800000">
            <a:off x="6705600" y="4191000"/>
            <a:ext cx="5334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08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36"/>
    </mc:Choice>
    <mc:Fallback xmlns="">
      <p:transition spd="slow" advTm="10736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838200"/>
            <a:ext cx="6777317" cy="4994429"/>
          </a:xfrm>
        </p:spPr>
        <p:txBody>
          <a:bodyPr>
            <a:noAutofit/>
          </a:bodyPr>
          <a:lstStyle/>
          <a:p>
            <a:pPr marL="68580" indent="0" algn="ctr">
              <a:buNone/>
            </a:pPr>
            <a:r>
              <a:rPr lang="en-US" sz="3600" b="1" dirty="0" smtClean="0"/>
              <a:t>O! the joy-----, </a:t>
            </a:r>
          </a:p>
          <a:p>
            <a:pPr marL="68580" indent="0" algn="ctr">
              <a:buNone/>
            </a:pPr>
            <a:r>
              <a:rPr lang="en-US" sz="3600" b="1" dirty="0" smtClean="0"/>
              <a:t>divine nobility------</a:t>
            </a:r>
          </a:p>
          <a:p>
            <a:pPr marL="68580" indent="0" algn="ctr">
              <a:buNone/>
            </a:pPr>
            <a:r>
              <a:rPr lang="en-US" sz="3600" b="1" dirty="0" smtClean="0"/>
              <a:t>Of the earth------, </a:t>
            </a:r>
          </a:p>
          <a:p>
            <a:pPr marL="68580" indent="0" algn="ctr">
              <a:buNone/>
            </a:pPr>
            <a:r>
              <a:rPr lang="en-US" sz="3600" b="1" dirty="0" smtClean="0"/>
              <a:t>of the sky--------.</a:t>
            </a:r>
          </a:p>
          <a:p>
            <a:pPr marL="68580" indent="0" algn="ctr">
              <a:buNone/>
            </a:pPr>
            <a:r>
              <a:rPr lang="en-US" sz="3600" b="1" dirty="0" smtClean="0"/>
              <a:t>O! the won---der of tranquility--------.</a:t>
            </a:r>
          </a:p>
          <a:p>
            <a:pPr marL="68580" indent="0" algn="ctr">
              <a:buNone/>
            </a:pPr>
            <a:r>
              <a:rPr lang="en-US" sz="3600" b="1" dirty="0" smtClean="0"/>
              <a:t>O! the earth----- O! the sky-----</a:t>
            </a:r>
          </a:p>
          <a:p>
            <a:pPr marL="68580" indent="0" algn="ctr">
              <a:buNone/>
            </a:pPr>
            <a:r>
              <a:rPr lang="en-US" sz="3600" b="1" dirty="0" smtClean="0"/>
              <a:t>O! the sea----------!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69401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148"/>
    </mc:Choice>
    <mc:Fallback xmlns="">
      <p:transition spd="slow" advTm="22148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762000"/>
            <a:ext cx="6777317" cy="5070629"/>
          </a:xfrm>
        </p:spPr>
        <p:txBody>
          <a:bodyPr>
            <a:noAutofit/>
          </a:bodyPr>
          <a:lstStyle/>
          <a:p>
            <a:pPr marL="68580" indent="0" algn="ctr">
              <a:buNone/>
            </a:pPr>
            <a:r>
              <a:rPr lang="en-US" sz="4000" b="1" dirty="0" smtClean="0"/>
              <a:t>O! the dreams--------------</a:t>
            </a:r>
          </a:p>
          <a:p>
            <a:pPr marL="68580" indent="0" algn="ctr">
              <a:buNone/>
            </a:pPr>
            <a:endParaRPr lang="en-US" sz="4000" b="1" dirty="0" smtClean="0"/>
          </a:p>
          <a:p>
            <a:pPr marL="68580" indent="0" algn="ctr">
              <a:buNone/>
            </a:pPr>
            <a:r>
              <a:rPr lang="en-US" sz="4000" b="1" dirty="0" smtClean="0"/>
              <a:t>O!----- the------ land------</a:t>
            </a:r>
          </a:p>
          <a:p>
            <a:pPr marL="68580" indent="0" algn="ctr">
              <a:buNone/>
            </a:pPr>
            <a:endParaRPr lang="en-US" sz="4000" b="1" dirty="0" smtClean="0"/>
          </a:p>
          <a:p>
            <a:pPr marL="68580" indent="0" algn="ctr">
              <a:buNone/>
            </a:pPr>
            <a:r>
              <a:rPr lang="en-US" sz="4000" b="1" dirty="0" smtClean="0"/>
              <a:t>O!----- the------ </a:t>
            </a:r>
          </a:p>
          <a:p>
            <a:pPr marL="68580" indent="0" algn="ctr">
              <a:buNone/>
            </a:pPr>
            <a:r>
              <a:rPr lang="en-US" sz="4000" b="1" dirty="0" smtClean="0"/>
              <a:t>JOY-------------------------!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125042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22"/>
    </mc:Choice>
    <mc:Fallback xmlns="">
      <p:transition spd="slow" advTm="13222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23</TotalTime>
  <Words>160</Words>
  <Application>Microsoft Office PowerPoint</Application>
  <PresentationFormat>On-screen Show (4:3)</PresentationFormat>
  <Paragraphs>34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Century Gothic</vt:lpstr>
      <vt:lpstr>Wingdings 2</vt:lpstr>
      <vt:lpstr>Austin</vt:lpstr>
      <vt:lpstr>O! The Joy!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O! The Joy!</dc:title>
  <dc:creator>Kristin B. Zschaechner</dc:creator>
  <cp:lastModifiedBy>Kristin B. Zschaechner</cp:lastModifiedBy>
  <cp:revision>5</cp:revision>
  <dcterms:created xsi:type="dcterms:W3CDTF">2012-02-06T16:12:45Z</dcterms:created>
  <dcterms:modified xsi:type="dcterms:W3CDTF">2019-10-23T15:24:40Z</dcterms:modified>
</cp:coreProperties>
</file>